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02" y="5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2A90C-BD3E-4E9C-BD05-2AD9E89DDB36}" type="datetimeFigureOut">
              <a:rPr lang="es-ES" smtClean="0"/>
              <a:pPr/>
              <a:t>03/12/2013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2A3D8-1813-483D-B76D-248990F4181A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4664" y="1331640"/>
            <a:ext cx="4680520" cy="864096"/>
          </a:xfrm>
        </p:spPr>
        <p:txBody>
          <a:bodyPr>
            <a:normAutofit/>
          </a:bodyPr>
          <a:lstStyle/>
          <a:p>
            <a:pPr lvl="1"/>
            <a:r>
              <a:rPr lang="es-ES" sz="1800" b="1" dirty="0" smtClean="0">
                <a:solidFill>
                  <a:srgbClr val="0070C0"/>
                </a:solidFill>
              </a:rPr>
              <a:t>LA REFORMA LABORAL 1 ANY </a:t>
            </a:r>
            <a:r>
              <a:rPr lang="es-ES" sz="1800" b="1" dirty="0" smtClean="0">
                <a:solidFill>
                  <a:srgbClr val="0070C0"/>
                </a:solidFill>
              </a:rPr>
              <a:t>DESPRÈS</a:t>
            </a:r>
            <a:endParaRPr lang="es-ES" sz="1800" b="1" dirty="0" smtClean="0">
              <a:solidFill>
                <a:srgbClr val="0070C0"/>
              </a:solidFill>
            </a:endParaRPr>
          </a:p>
          <a:p>
            <a:pPr lvl="1"/>
            <a:r>
              <a:rPr lang="es-ES" sz="1800" b="1" dirty="0" smtClean="0">
                <a:solidFill>
                  <a:srgbClr val="0070C0"/>
                </a:solidFill>
              </a:rPr>
              <a:t>QUÈ </a:t>
            </a:r>
            <a:r>
              <a:rPr lang="es-ES" sz="1800" b="1" dirty="0" smtClean="0">
                <a:solidFill>
                  <a:srgbClr val="0070C0"/>
                </a:solidFill>
              </a:rPr>
              <a:t>A CANVIAT, COM </a:t>
            </a:r>
            <a:r>
              <a:rPr lang="es-ES" sz="1800" b="1" dirty="0" smtClean="0">
                <a:solidFill>
                  <a:srgbClr val="0070C0"/>
                </a:solidFill>
              </a:rPr>
              <a:t>HA INFLUÏT</a:t>
            </a:r>
            <a:endParaRPr lang="es-ES" sz="1600" b="1" dirty="0" smtClean="0">
              <a:solidFill>
                <a:srgbClr val="0070C0"/>
              </a:solidFill>
            </a:endParaRPr>
          </a:p>
          <a:p>
            <a:pPr algn="l"/>
            <a:endParaRPr lang="es-ES" sz="1800" b="1" dirty="0">
              <a:solidFill>
                <a:srgbClr val="0070C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0648" y="251520"/>
            <a:ext cx="6336704" cy="8568952"/>
          </a:xfrm>
          <a:prstGeom prst="rect">
            <a:avLst/>
          </a:prstGeom>
          <a:noFill/>
          <a:ln w="107950" cap="sq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Reimatel Manage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9120" y="2555776"/>
            <a:ext cx="1926299" cy="151510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7 CuadroTexto"/>
          <p:cNvSpPr txBox="1"/>
          <p:nvPr/>
        </p:nvSpPr>
        <p:spPr>
          <a:xfrm>
            <a:off x="692696" y="68356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ESMORZAR CIESC</a:t>
            </a:r>
            <a:endParaRPr lang="es-E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7032" y="395536"/>
            <a:ext cx="1430337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7192" y="539552"/>
            <a:ext cx="127635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CuadroTexto"/>
          <p:cNvSpPr txBox="1"/>
          <p:nvPr/>
        </p:nvSpPr>
        <p:spPr>
          <a:xfrm>
            <a:off x="548680" y="2483769"/>
            <a:ext cx="3960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50" dirty="0" smtClean="0"/>
              <a:t>En aquest esmorzar el nostre ponent el Sr. Pau Lluís </a:t>
            </a:r>
            <a:r>
              <a:rPr lang="ca-ES" sz="1050" dirty="0" err="1" smtClean="0"/>
              <a:t>Urroz</a:t>
            </a:r>
            <a:r>
              <a:rPr lang="ca-ES" sz="1050" dirty="0" smtClean="0"/>
              <a:t>, ens parlarà sobre la reforma laboral,  un any desprès de la publicació de la Llei 3/2012 del 6 de juliol, de mesures urgents per a la reforma del mercat laboral, que ha suposat un canvi dràstic de les relacions laborals, flexibilitzant el mercat.</a:t>
            </a:r>
          </a:p>
          <a:p>
            <a:endParaRPr lang="ca-ES" sz="1050" dirty="0" smtClean="0"/>
          </a:p>
          <a:p>
            <a:r>
              <a:rPr lang="ca-ES" sz="1050" dirty="0" smtClean="0"/>
              <a:t>Aquesta reforma ha afectat els acomiadaments col·lectius i individuals,  permetent l’adaptació de les plantilles de personal a les necessitats productives i econòmiques de l’empresa, modificant les condicions substancials del contracte de treball i liberalitzant la negociació col·lectiva, que analitzarem des dels aspectes jurídics.</a:t>
            </a:r>
          </a:p>
          <a:p>
            <a:endParaRPr lang="ca-ES" sz="1050" dirty="0" smtClean="0"/>
          </a:p>
          <a:p>
            <a:r>
              <a:rPr lang="ca-ES" sz="1050" dirty="0" smtClean="0"/>
              <a:t>Durant aquest </a:t>
            </a:r>
            <a:r>
              <a:rPr lang="ca-ES" sz="1050" smtClean="0"/>
              <a:t>període </a:t>
            </a:r>
            <a:r>
              <a:rPr lang="ca-ES" sz="1050" smtClean="0"/>
              <a:t>s’ </a:t>
            </a:r>
            <a:r>
              <a:rPr lang="ca-ES" sz="1050" dirty="0" smtClean="0"/>
              <a:t>han introduït canvis en la forma i tipus de contractes, i sembla que la reforma </a:t>
            </a:r>
            <a:r>
              <a:rPr lang="ca-ES" sz="1050" smtClean="0"/>
              <a:t>no  </a:t>
            </a:r>
            <a:r>
              <a:rPr lang="ca-ES" sz="1050" smtClean="0"/>
              <a:t>s‘aturarà </a:t>
            </a:r>
            <a:r>
              <a:rPr lang="ca-ES" sz="1050" dirty="0" smtClean="0"/>
              <a:t>aquí.</a:t>
            </a:r>
          </a:p>
          <a:p>
            <a:endParaRPr lang="ca-ES" sz="1050" dirty="0" smtClean="0"/>
          </a:p>
          <a:p>
            <a:r>
              <a:rPr lang="ca-ES" sz="1050" dirty="0" smtClean="0"/>
              <a:t> </a:t>
            </a:r>
          </a:p>
          <a:p>
            <a:pPr algn="just"/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700808" y="5220072"/>
            <a:ext cx="4752528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err="1" smtClean="0"/>
              <a:t>Ponent</a:t>
            </a:r>
            <a:r>
              <a:rPr lang="es-ES" sz="1400" dirty="0" smtClean="0"/>
              <a:t>:  </a:t>
            </a:r>
            <a:r>
              <a:rPr lang="ca-ES" sz="1400" b="1" dirty="0" smtClean="0"/>
              <a:t>Pau Lluís </a:t>
            </a:r>
            <a:r>
              <a:rPr lang="ca-ES" sz="1400" b="1" dirty="0" err="1" smtClean="0"/>
              <a:t>Urroz</a:t>
            </a:r>
            <a:r>
              <a:rPr lang="ca-ES" sz="1400" b="1" dirty="0" smtClean="0"/>
              <a:t> </a:t>
            </a:r>
            <a:r>
              <a:rPr lang="ca-ES" sz="1100" dirty="0" smtClean="0"/>
              <a:t> Advocat, </a:t>
            </a:r>
          </a:p>
          <a:p>
            <a:r>
              <a:rPr lang="ca-ES" sz="1000" dirty="0" smtClean="0"/>
              <a:t>                       </a:t>
            </a:r>
            <a:r>
              <a:rPr lang="ca-ES" sz="1100" dirty="0" smtClean="0"/>
              <a:t>Membre del Tribunal Laboral de Catalunya.</a:t>
            </a:r>
            <a:endParaRPr lang="es-ES" sz="1100" dirty="0" smtClean="0"/>
          </a:p>
          <a:p>
            <a:endParaRPr lang="es-ES" sz="1400" dirty="0" smtClean="0"/>
          </a:p>
          <a:p>
            <a:endParaRPr lang="es-ES" sz="1200" b="1" dirty="0" smtClean="0"/>
          </a:p>
          <a:p>
            <a:r>
              <a:rPr lang="es-ES" sz="1200" b="1" dirty="0" smtClean="0"/>
              <a:t>Data</a:t>
            </a:r>
            <a:r>
              <a:rPr lang="es-ES" sz="1200" dirty="0" smtClean="0"/>
              <a:t>: </a:t>
            </a:r>
            <a:r>
              <a:rPr lang="es-ES" sz="1400" b="1" dirty="0" smtClean="0"/>
              <a:t>12 de desembre del 2013</a:t>
            </a:r>
          </a:p>
          <a:p>
            <a:r>
              <a:rPr lang="ca-ES" sz="1200" dirty="0" smtClean="0"/>
              <a:t>Hora: De 09:00h a 10:30h.</a:t>
            </a:r>
          </a:p>
          <a:p>
            <a:r>
              <a:rPr lang="ca-ES" sz="1100" dirty="0" smtClean="0"/>
              <a:t>Lloc:  Seu CIESC. ( Edifici Gremi Fabricants C/Sant Quirze, 30 Sabadell  </a:t>
            </a:r>
          </a:p>
          <a:p>
            <a:endParaRPr lang="ca-ES" sz="1200" dirty="0" smtClean="0"/>
          </a:p>
          <a:p>
            <a:r>
              <a:rPr lang="ca-ES" sz="1200" dirty="0" smtClean="0"/>
              <a:t>Assistència gratuïta i places limitades</a:t>
            </a:r>
          </a:p>
          <a:p>
            <a:endParaRPr lang="ca-ES" sz="1200" dirty="0" smtClean="0"/>
          </a:p>
          <a:p>
            <a:r>
              <a:rPr lang="ca-ES" sz="1200" b="1" dirty="0" smtClean="0"/>
              <a:t>INSCRIPCIONS: </a:t>
            </a:r>
            <a:r>
              <a:rPr lang="ca-ES" sz="1200" dirty="0" smtClean="0"/>
              <a:t>Rosa Pons al </a:t>
            </a:r>
            <a:r>
              <a:rPr lang="ca-ES" sz="1200" dirty="0" err="1" smtClean="0"/>
              <a:t>e-mail</a:t>
            </a:r>
            <a:r>
              <a:rPr lang="ca-ES" sz="1200" dirty="0" smtClean="0"/>
              <a:t>:  </a:t>
            </a:r>
            <a:r>
              <a:rPr lang="ca-ES" sz="1200" dirty="0" err="1" smtClean="0"/>
              <a:t>rpons</a:t>
            </a:r>
            <a:r>
              <a:rPr lang="ca-ES" sz="1200" dirty="0" smtClean="0"/>
              <a:t>@</a:t>
            </a:r>
            <a:r>
              <a:rPr lang="ca-ES" sz="1200" dirty="0" err="1" smtClean="0"/>
              <a:t>ciesc.cat</a:t>
            </a:r>
            <a:endParaRPr lang="ca-ES" sz="1200" dirty="0" smtClean="0"/>
          </a:p>
          <a:p>
            <a:r>
              <a:rPr lang="ca-ES" sz="1200" dirty="0" smtClean="0"/>
              <a:t>o Tel. 937.450.944</a:t>
            </a:r>
          </a:p>
        </p:txBody>
      </p:sp>
      <p:grpSp>
        <p:nvGrpSpPr>
          <p:cNvPr id="20" name="19 Grupo"/>
          <p:cNvGrpSpPr/>
          <p:nvPr/>
        </p:nvGrpSpPr>
        <p:grpSpPr>
          <a:xfrm>
            <a:off x="764704" y="2339752"/>
            <a:ext cx="3600400" cy="72008"/>
            <a:chOff x="764704" y="1979712"/>
            <a:chExt cx="3600400" cy="72008"/>
          </a:xfrm>
        </p:grpSpPr>
        <p:sp>
          <p:nvSpPr>
            <p:cNvPr id="15" name="14 Rectángulo"/>
            <p:cNvSpPr/>
            <p:nvPr/>
          </p:nvSpPr>
          <p:spPr>
            <a:xfrm>
              <a:off x="764704" y="1979712"/>
              <a:ext cx="2952328" cy="7200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3789040" y="1979712"/>
              <a:ext cx="243408" cy="7200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4077072" y="1979712"/>
              <a:ext cx="144016" cy="7200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4319385" y="1979712"/>
              <a:ext cx="45719" cy="7200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9" name="Imatge 18" descr="Juan Iganacio Sanz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0989" y="5364087"/>
            <a:ext cx="989819" cy="10847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209</Words>
  <Application>Microsoft Office PowerPoint</Application>
  <PresentationFormat>Presentació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ESMORZAR CIESC    </dc:title>
  <dc:creator>isem</dc:creator>
  <cp:lastModifiedBy>usuari</cp:lastModifiedBy>
  <cp:revision>74</cp:revision>
  <dcterms:created xsi:type="dcterms:W3CDTF">2012-09-14T13:30:12Z</dcterms:created>
  <dcterms:modified xsi:type="dcterms:W3CDTF">2013-12-03T13:00:35Z</dcterms:modified>
</cp:coreProperties>
</file>